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-122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515" y="0"/>
            <a:ext cx="9689030" cy="6857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83727" y="1926295"/>
            <a:ext cx="4260273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Impact"/>
                <a:cs typeface="Impact"/>
              </a:rPr>
              <a:t>PRESENTACIÓN FUNDACIÓN SECRETARIADO GITANO</a:t>
            </a:r>
          </a:p>
          <a:p>
            <a:r>
              <a:rPr lang="es-ES_tradnl" sz="1200" dirty="0" smtClean="0">
                <a:latin typeface="Arial"/>
                <a:cs typeface="Arial"/>
              </a:rPr>
              <a:t>Programa Acceder – Programa Promoción de la Igualdad de  oportunidades e integración socio laboral de las mujeres gitanas y atención a la múltiple discriminación 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Fundación Secretariado Gitano: 11:00 h.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latin typeface="Impact"/>
                <a:cs typeface="Impact"/>
              </a:rPr>
              <a:t>PRESENTACIÓN APRENDER TRABAJANDO</a:t>
            </a:r>
            <a:endParaRPr lang="es-ES_tradnl" sz="1600" dirty="0" smtClean="0"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Visionar vídeos explicativos y compartir experiencias.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Fundación Secretariado Gitano: 11:30 h.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latin typeface="Impact"/>
                <a:cs typeface="Impact"/>
              </a:rPr>
              <a:t>HISTORIA DEL PUEBLO GITANO</a:t>
            </a:r>
            <a:endParaRPr lang="es-ES_tradnl" sz="1600" dirty="0" smtClean="0"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Presentación de vídeos y diapositivas de la historia del pueblo gitano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Fundación Secretariado Gitano: 12.00 h.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latin typeface="Impact"/>
                <a:cs typeface="Impact"/>
              </a:rPr>
              <a:t>GITANOS DE CUENCA</a:t>
            </a:r>
            <a:endParaRPr lang="es-ES_tradnl" sz="1600" dirty="0" smtClean="0"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Exposición fotográfica sobre familias gitanas de la ciudad.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Fundación Secretariado Gitano: 12:15 h.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latin typeface="Impact"/>
                <a:cs typeface="Impact"/>
              </a:rPr>
              <a:t>CLAUSURA - APERITIVO 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Fundación Secretariado Gitano: 12:45 h.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C/ San Damián nº 3 bajo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969 241 130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397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113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Estela ESA. Soliva Arévalo</cp:lastModifiedBy>
  <cp:revision>5</cp:revision>
  <cp:lastPrinted>2016-06-06T10:47:58Z</cp:lastPrinted>
  <dcterms:created xsi:type="dcterms:W3CDTF">2016-05-11T11:37:25Z</dcterms:created>
  <dcterms:modified xsi:type="dcterms:W3CDTF">2016-06-06T11:55:42Z</dcterms:modified>
</cp:coreProperties>
</file>